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9" r:id="rId4"/>
  </p:sldMasterIdLst>
  <p:notesMasterIdLst>
    <p:notesMasterId r:id="rId6"/>
  </p:notesMasterIdLst>
  <p:sldIdLst>
    <p:sldId id="369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range" id="{3DF31241-BB9C-3C4D-9D28-95F31B2A680B}">
          <p14:sldIdLst>
            <p14:sldId id="369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644">
          <p15:clr>
            <a:srgbClr val="A4A3A4"/>
          </p15:clr>
        </p15:guide>
        <p15:guide id="2" orient="horz" pos="2898">
          <p15:clr>
            <a:srgbClr val="A4A3A4"/>
          </p15:clr>
        </p15:guide>
        <p15:guide id="3" orient="horz" pos="2412">
          <p15:clr>
            <a:srgbClr val="A4A3A4"/>
          </p15:clr>
        </p15:guide>
        <p15:guide id="4" orient="horz" pos="3196">
          <p15:clr>
            <a:srgbClr val="A4A3A4"/>
          </p15:clr>
        </p15:guide>
        <p15:guide id="5" orient="horz" pos="1350">
          <p15:clr>
            <a:srgbClr val="A4A3A4"/>
          </p15:clr>
        </p15:guide>
        <p15:guide id="6" orient="horz" pos="1378">
          <p15:clr>
            <a:srgbClr val="A4A3A4"/>
          </p15:clr>
        </p15:guide>
        <p15:guide id="7" orient="horz" pos="2078">
          <p15:clr>
            <a:srgbClr val="A4A3A4"/>
          </p15:clr>
        </p15:guide>
        <p15:guide id="8" orient="horz" pos="125">
          <p15:clr>
            <a:srgbClr val="A4A3A4"/>
          </p15:clr>
        </p15:guide>
        <p15:guide id="9" orient="horz" pos="2106">
          <p15:clr>
            <a:srgbClr val="A4A3A4"/>
          </p15:clr>
        </p15:guide>
        <p15:guide id="10" orient="horz" pos="2859">
          <p15:clr>
            <a:srgbClr val="A4A3A4"/>
          </p15:clr>
        </p15:guide>
        <p15:guide id="11" pos="960">
          <p15:clr>
            <a:srgbClr val="A4A3A4"/>
          </p15:clr>
        </p15:guide>
        <p15:guide id="12" pos="1755">
          <p15:clr>
            <a:srgbClr val="A4A3A4"/>
          </p15:clr>
        </p15:guide>
        <p15:guide id="13" pos="2883">
          <p15:clr>
            <a:srgbClr val="A4A3A4"/>
          </p15:clr>
        </p15:guide>
        <p15:guide id="14" pos="2519">
          <p15:clr>
            <a:srgbClr val="A4A3A4"/>
          </p15:clr>
        </p15:guide>
        <p15:guide id="15" pos="4790">
          <p15:clr>
            <a:srgbClr val="A4A3A4"/>
          </p15:clr>
        </p15:guide>
        <p15:guide id="16" pos="2487">
          <p15:clr>
            <a:srgbClr val="A4A3A4"/>
          </p15:clr>
        </p15:guide>
        <p15:guide id="17" pos="1722">
          <p15:clr>
            <a:srgbClr val="A4A3A4"/>
          </p15:clr>
        </p15:guide>
        <p15:guide id="18" pos="987">
          <p15:clr>
            <a:srgbClr val="A4A3A4"/>
          </p15:clr>
        </p15:guide>
        <p15:guide id="19" pos="4818">
          <p15:clr>
            <a:srgbClr val="A4A3A4"/>
          </p15:clr>
        </p15:guide>
        <p15:guide id="20" pos="3257">
          <p15:clr>
            <a:srgbClr val="A4A3A4"/>
          </p15:clr>
        </p15:guide>
        <p15:guide id="21">
          <p15:clr>
            <a:srgbClr val="A4A3A4"/>
          </p15:clr>
        </p15:guide>
        <p15:guide id="22" pos="3285">
          <p15:clr>
            <a:srgbClr val="A4A3A4"/>
          </p15:clr>
        </p15:guide>
        <p15:guide id="23" pos="4022">
          <p15:clr>
            <a:srgbClr val="A4A3A4"/>
          </p15:clr>
        </p15:guide>
        <p15:guide id="24" pos="4053">
          <p15:clr>
            <a:srgbClr val="A4A3A4"/>
          </p15:clr>
        </p15:guide>
        <p15:guide id="25" pos="5544">
          <p15:clr>
            <a:srgbClr val="A4A3A4"/>
          </p15:clr>
        </p15:guide>
        <p15:guide id="26" pos="220">
          <p15:clr>
            <a:srgbClr val="A4A3A4"/>
          </p15:clr>
        </p15:guide>
        <p15:guide id="27" pos="348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talano, Alec" initials="" lastIdx="23" clrIdx="0"/>
  <p:cmAuthor id="7" name="Robert Loewenthal" initials="RL [6]" lastIdx="1" clrIdx="7">
    <p:extLst/>
  </p:cmAuthor>
  <p:cmAuthor id="1" name="Alec Catalano" initials="" lastIdx="1" clrIdx="1"/>
  <p:cmAuthor id="8" name="Robert Loewenthal" initials="RL [7]" lastIdx="1" clrIdx="8">
    <p:extLst/>
  </p:cmAuthor>
  <p:cmAuthor id="2" name="Robert Loewenthal" initials="RL" lastIdx="1" clrIdx="2">
    <p:extLst/>
  </p:cmAuthor>
  <p:cmAuthor id="9" name="Corey Layton" initials="CL" lastIdx="1" clrIdx="9">
    <p:extLst/>
  </p:cmAuthor>
  <p:cmAuthor id="3" name="Robert Loewenthal" initials="RL [2]" lastIdx="1" clrIdx="3">
    <p:extLst/>
  </p:cmAuthor>
  <p:cmAuthor id="4" name="Robert Loewenthal" initials="RL [3]" lastIdx="1" clrIdx="4">
    <p:extLst/>
  </p:cmAuthor>
  <p:cmAuthor id="5" name="Robert Loewenthal" initials="RL [4]" lastIdx="1" clrIdx="5">
    <p:extLst/>
  </p:cmAuthor>
  <p:cmAuthor id="6" name="Robert Loewenthal" initials="RL [5]" lastIdx="1" clrIdx="6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C7F0"/>
    <a:srgbClr val="0000FF"/>
    <a:srgbClr val="3366FF"/>
    <a:srgbClr val="505153"/>
    <a:srgbClr val="595A5D"/>
    <a:srgbClr val="414042"/>
    <a:srgbClr val="DCDCDC"/>
    <a:srgbClr val="4F81BD"/>
    <a:srgbClr val="0C9B2E"/>
    <a:srgbClr val="FFFA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63" autoAdjust="0"/>
    <p:restoredTop sz="61905" autoAdjust="0"/>
  </p:normalViewPr>
  <p:slideViewPr>
    <p:cSldViewPr snapToGrid="0" showGuides="1">
      <p:cViewPr>
        <p:scale>
          <a:sx n="66" d="100"/>
          <a:sy n="66" d="100"/>
        </p:scale>
        <p:origin x="-1656" y="-144"/>
      </p:cViewPr>
      <p:guideLst>
        <p:guide orient="horz" pos="644"/>
        <p:guide orient="horz" pos="2898"/>
        <p:guide orient="horz" pos="2412"/>
        <p:guide orient="horz" pos="3196"/>
        <p:guide orient="horz" pos="1350"/>
        <p:guide orient="horz" pos="1378"/>
        <p:guide orient="horz" pos="2078"/>
        <p:guide orient="horz" pos="125"/>
        <p:guide orient="horz" pos="2106"/>
        <p:guide orient="horz" pos="2859"/>
        <p:guide pos="960"/>
        <p:guide pos="1755"/>
        <p:guide pos="2883"/>
        <p:guide pos="2519"/>
        <p:guide pos="4790"/>
        <p:guide pos="2487"/>
        <p:guide pos="1722"/>
        <p:guide pos="987"/>
        <p:guide pos="4818"/>
        <p:guide pos="3257"/>
        <p:guide/>
        <p:guide pos="3285"/>
        <p:guide pos="4022"/>
        <p:guide pos="4053"/>
        <p:guide pos="5544"/>
        <p:guide pos="220"/>
        <p:guide pos="34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890920-ED30-4764-B928-560556827D1B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C0E7933D-29D4-4E5F-8487-4585623B6F17}">
      <dgm:prSet phldrT="[Text]" custT="1"/>
      <dgm:spPr>
        <a:solidFill>
          <a:schemeClr val="tx2"/>
        </a:solidFill>
        <a:ln>
          <a:solidFill>
            <a:schemeClr val="bg1"/>
          </a:solidFill>
        </a:ln>
      </dgm:spPr>
      <dgm:t>
        <a:bodyPr/>
        <a:lstStyle/>
        <a:p>
          <a:r>
            <a:rPr lang="en-AU" sz="1100" dirty="0" smtClean="0">
              <a:solidFill>
                <a:schemeClr val="bg1"/>
              </a:solidFill>
            </a:rPr>
            <a:t>Non negative matrix factorisation model</a:t>
          </a:r>
          <a:endParaRPr lang="en-AU" sz="1100" dirty="0">
            <a:solidFill>
              <a:schemeClr val="bg1"/>
            </a:solidFill>
          </a:endParaRPr>
        </a:p>
      </dgm:t>
    </dgm:pt>
    <dgm:pt modelId="{F3BEC606-10F3-4853-B8F1-371C8C08770A}" type="parTrans" cxnId="{F7E01FF3-CDA6-4F66-A8B2-D3D6649CC3CF}">
      <dgm:prSet/>
      <dgm:spPr/>
      <dgm:t>
        <a:bodyPr/>
        <a:lstStyle/>
        <a:p>
          <a:endParaRPr lang="en-AU"/>
        </a:p>
      </dgm:t>
    </dgm:pt>
    <dgm:pt modelId="{89262760-6ABE-4AD4-8FF9-4D5DA8E9DF9C}" type="sibTrans" cxnId="{F7E01FF3-CDA6-4F66-A8B2-D3D6649CC3CF}">
      <dgm:prSet/>
      <dgm:spPr>
        <a:solidFill>
          <a:schemeClr val="bg2"/>
        </a:solidFill>
      </dgm:spPr>
      <dgm:t>
        <a:bodyPr/>
        <a:lstStyle/>
        <a:p>
          <a:endParaRPr lang="en-AU"/>
        </a:p>
      </dgm:t>
    </dgm:pt>
    <dgm:pt modelId="{21489A4A-3B42-4FFA-8A43-29F1D6C22117}">
      <dgm:prSet phldrT="[Text]" custT="1"/>
      <dgm:spPr>
        <a:solidFill>
          <a:schemeClr val="tx2"/>
        </a:solidFill>
        <a:ln>
          <a:solidFill>
            <a:schemeClr val="bg1"/>
          </a:solidFill>
        </a:ln>
      </dgm:spPr>
      <dgm:t>
        <a:bodyPr/>
        <a:lstStyle/>
        <a:p>
          <a:r>
            <a:rPr lang="en-AU" sz="1050" dirty="0" smtClean="0">
              <a:solidFill>
                <a:schemeClr val="bg1"/>
              </a:solidFill>
            </a:rPr>
            <a:t>Chunking text and looking for a method to try and predict meaning</a:t>
          </a:r>
        </a:p>
      </dgm:t>
    </dgm:pt>
    <dgm:pt modelId="{DA241EB3-8F82-4855-8D43-A9852A657C58}" type="parTrans" cxnId="{33ADBD47-EF28-45BD-8818-78916803D125}">
      <dgm:prSet/>
      <dgm:spPr/>
      <dgm:t>
        <a:bodyPr/>
        <a:lstStyle/>
        <a:p>
          <a:endParaRPr lang="en-AU"/>
        </a:p>
      </dgm:t>
    </dgm:pt>
    <dgm:pt modelId="{FE94B44A-E915-4DCA-BEB1-253EF40C4AC3}" type="sibTrans" cxnId="{33ADBD47-EF28-45BD-8818-78916803D125}">
      <dgm:prSet/>
      <dgm:spPr>
        <a:solidFill>
          <a:schemeClr val="bg2"/>
        </a:solidFill>
      </dgm:spPr>
      <dgm:t>
        <a:bodyPr/>
        <a:lstStyle/>
        <a:p>
          <a:endParaRPr lang="en-AU"/>
        </a:p>
      </dgm:t>
    </dgm:pt>
    <dgm:pt modelId="{8DA57523-97F1-48C4-A936-BB93355C18A2}">
      <dgm:prSet phldrT="[Text]" custT="1"/>
      <dgm:spPr>
        <a:solidFill>
          <a:schemeClr val="tx2"/>
        </a:solidFill>
        <a:ln>
          <a:solidFill>
            <a:schemeClr val="bg1"/>
          </a:solidFill>
        </a:ln>
      </dgm:spPr>
      <dgm:t>
        <a:bodyPr/>
        <a:lstStyle/>
        <a:p>
          <a:r>
            <a:rPr lang="en-AU" sz="900" dirty="0" smtClean="0">
              <a:solidFill>
                <a:schemeClr val="bg1"/>
              </a:solidFill>
            </a:rPr>
            <a:t>Use “word to vector” to build  a matrix use neural networks to train the model </a:t>
          </a:r>
          <a:endParaRPr lang="en-AU" sz="900" dirty="0">
            <a:solidFill>
              <a:schemeClr val="bg1"/>
            </a:solidFill>
          </a:endParaRPr>
        </a:p>
      </dgm:t>
    </dgm:pt>
    <dgm:pt modelId="{8AF69BB2-5AA5-4981-9BE2-5B576810B0A3}" type="parTrans" cxnId="{29A8A384-36A3-40FB-AF7A-B8D8FE1141FF}">
      <dgm:prSet/>
      <dgm:spPr/>
      <dgm:t>
        <a:bodyPr/>
        <a:lstStyle/>
        <a:p>
          <a:endParaRPr lang="en-AU"/>
        </a:p>
      </dgm:t>
    </dgm:pt>
    <dgm:pt modelId="{CA4B9C0D-26DA-4728-B0E1-83B514D73D53}" type="sibTrans" cxnId="{29A8A384-36A3-40FB-AF7A-B8D8FE1141FF}">
      <dgm:prSet/>
      <dgm:spPr>
        <a:solidFill>
          <a:schemeClr val="bg2"/>
        </a:solidFill>
      </dgm:spPr>
      <dgm:t>
        <a:bodyPr/>
        <a:lstStyle/>
        <a:p>
          <a:endParaRPr lang="en-AU"/>
        </a:p>
      </dgm:t>
    </dgm:pt>
    <dgm:pt modelId="{328B552A-D4C5-49B6-9063-979168073578}" type="pres">
      <dgm:prSet presAssocID="{C3890920-ED30-4764-B928-560556827D1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AU"/>
        </a:p>
      </dgm:t>
    </dgm:pt>
    <dgm:pt modelId="{A5BBF227-3C64-4936-B3FB-565910296D7B}" type="pres">
      <dgm:prSet presAssocID="{C0E7933D-29D4-4E5F-8487-4585623B6F17}" presName="node" presStyleLbl="node1" presStyleIdx="0" presStyleCnt="3" custScaleX="111135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1BCB7E88-B50F-4489-9C41-3A16942B1BDF}" type="pres">
      <dgm:prSet presAssocID="{89262760-6ABE-4AD4-8FF9-4D5DA8E9DF9C}" presName="sibTrans" presStyleLbl="sibTrans2D1" presStyleIdx="0" presStyleCnt="3"/>
      <dgm:spPr/>
      <dgm:t>
        <a:bodyPr/>
        <a:lstStyle/>
        <a:p>
          <a:endParaRPr lang="en-AU"/>
        </a:p>
      </dgm:t>
    </dgm:pt>
    <dgm:pt modelId="{1BFA7D15-B0B6-46B3-84D6-D8F5B01DCA1D}" type="pres">
      <dgm:prSet presAssocID="{89262760-6ABE-4AD4-8FF9-4D5DA8E9DF9C}" presName="connectorText" presStyleLbl="sibTrans2D1" presStyleIdx="0" presStyleCnt="3"/>
      <dgm:spPr/>
      <dgm:t>
        <a:bodyPr/>
        <a:lstStyle/>
        <a:p>
          <a:endParaRPr lang="en-AU"/>
        </a:p>
      </dgm:t>
    </dgm:pt>
    <dgm:pt modelId="{D3036AA2-54AA-4F1C-8CCA-AFE5C47A75CD}" type="pres">
      <dgm:prSet presAssocID="{21489A4A-3B42-4FFA-8A43-29F1D6C22117}" presName="node" presStyleLbl="node1" presStyleIdx="1" presStyleCnt="3" custScaleX="113540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844ADCDF-B733-4E4E-864C-4E0C3591F761}" type="pres">
      <dgm:prSet presAssocID="{FE94B44A-E915-4DCA-BEB1-253EF40C4AC3}" presName="sibTrans" presStyleLbl="sibTrans2D1" presStyleIdx="1" presStyleCnt="3"/>
      <dgm:spPr/>
      <dgm:t>
        <a:bodyPr/>
        <a:lstStyle/>
        <a:p>
          <a:endParaRPr lang="en-AU"/>
        </a:p>
      </dgm:t>
    </dgm:pt>
    <dgm:pt modelId="{283854CE-51EF-4723-99E3-A7F2BC57E5DF}" type="pres">
      <dgm:prSet presAssocID="{FE94B44A-E915-4DCA-BEB1-253EF40C4AC3}" presName="connectorText" presStyleLbl="sibTrans2D1" presStyleIdx="1" presStyleCnt="3"/>
      <dgm:spPr/>
      <dgm:t>
        <a:bodyPr/>
        <a:lstStyle/>
        <a:p>
          <a:endParaRPr lang="en-AU"/>
        </a:p>
      </dgm:t>
    </dgm:pt>
    <dgm:pt modelId="{C9E51859-F6A7-4AB2-91AE-8CA6967AA1EA}" type="pres">
      <dgm:prSet presAssocID="{8DA57523-97F1-48C4-A936-BB93355C18A2}" presName="node" presStyleLbl="node1" presStyleIdx="2" presStyleCnt="3" custScaleX="110290">
        <dgm:presLayoutVars>
          <dgm:bulletEnabled val="1"/>
        </dgm:presLayoutVars>
      </dgm:prSet>
      <dgm:spPr/>
      <dgm:t>
        <a:bodyPr/>
        <a:lstStyle/>
        <a:p>
          <a:endParaRPr lang="en-AU"/>
        </a:p>
      </dgm:t>
    </dgm:pt>
    <dgm:pt modelId="{3383ED4E-0D17-4436-B704-25FA7B86DFBB}" type="pres">
      <dgm:prSet presAssocID="{CA4B9C0D-26DA-4728-B0E1-83B514D73D53}" presName="sibTrans" presStyleLbl="sibTrans2D1" presStyleIdx="2" presStyleCnt="3"/>
      <dgm:spPr/>
      <dgm:t>
        <a:bodyPr/>
        <a:lstStyle/>
        <a:p>
          <a:endParaRPr lang="en-AU"/>
        </a:p>
      </dgm:t>
    </dgm:pt>
    <dgm:pt modelId="{F1B69B42-5BA4-450B-A737-F58AE0CD3559}" type="pres">
      <dgm:prSet presAssocID="{CA4B9C0D-26DA-4728-B0E1-83B514D73D53}" presName="connectorText" presStyleLbl="sibTrans2D1" presStyleIdx="2" presStyleCnt="3"/>
      <dgm:spPr/>
      <dgm:t>
        <a:bodyPr/>
        <a:lstStyle/>
        <a:p>
          <a:endParaRPr lang="en-AU"/>
        </a:p>
      </dgm:t>
    </dgm:pt>
  </dgm:ptLst>
  <dgm:cxnLst>
    <dgm:cxn modelId="{40EEBC18-A504-4BB7-8078-CE9285A29143}" type="presOf" srcId="{CA4B9C0D-26DA-4728-B0E1-83B514D73D53}" destId="{F1B69B42-5BA4-450B-A737-F58AE0CD3559}" srcOrd="1" destOrd="0" presId="urn:microsoft.com/office/officeart/2005/8/layout/cycle2"/>
    <dgm:cxn modelId="{F7E01FF3-CDA6-4F66-A8B2-D3D6649CC3CF}" srcId="{C3890920-ED30-4764-B928-560556827D1B}" destId="{C0E7933D-29D4-4E5F-8487-4585623B6F17}" srcOrd="0" destOrd="0" parTransId="{F3BEC606-10F3-4853-B8F1-371C8C08770A}" sibTransId="{89262760-6ABE-4AD4-8FF9-4D5DA8E9DF9C}"/>
    <dgm:cxn modelId="{CAA5C1BC-2F04-4CCF-B955-B4D99439CFDA}" type="presOf" srcId="{CA4B9C0D-26DA-4728-B0E1-83B514D73D53}" destId="{3383ED4E-0D17-4436-B704-25FA7B86DFBB}" srcOrd="0" destOrd="0" presId="urn:microsoft.com/office/officeart/2005/8/layout/cycle2"/>
    <dgm:cxn modelId="{49E1875E-099E-4FF5-8EAC-9E5247BA79A2}" type="presOf" srcId="{89262760-6ABE-4AD4-8FF9-4D5DA8E9DF9C}" destId="{1BCB7E88-B50F-4489-9C41-3A16942B1BDF}" srcOrd="0" destOrd="0" presId="urn:microsoft.com/office/officeart/2005/8/layout/cycle2"/>
    <dgm:cxn modelId="{6CC7BF51-89B2-4A28-922E-7B5E2928BFC5}" type="presOf" srcId="{FE94B44A-E915-4DCA-BEB1-253EF40C4AC3}" destId="{844ADCDF-B733-4E4E-864C-4E0C3591F761}" srcOrd="0" destOrd="0" presId="urn:microsoft.com/office/officeart/2005/8/layout/cycle2"/>
    <dgm:cxn modelId="{33ADBD47-EF28-45BD-8818-78916803D125}" srcId="{C3890920-ED30-4764-B928-560556827D1B}" destId="{21489A4A-3B42-4FFA-8A43-29F1D6C22117}" srcOrd="1" destOrd="0" parTransId="{DA241EB3-8F82-4855-8D43-A9852A657C58}" sibTransId="{FE94B44A-E915-4DCA-BEB1-253EF40C4AC3}"/>
    <dgm:cxn modelId="{29A8A384-36A3-40FB-AF7A-B8D8FE1141FF}" srcId="{C3890920-ED30-4764-B928-560556827D1B}" destId="{8DA57523-97F1-48C4-A936-BB93355C18A2}" srcOrd="2" destOrd="0" parTransId="{8AF69BB2-5AA5-4981-9BE2-5B576810B0A3}" sibTransId="{CA4B9C0D-26DA-4728-B0E1-83B514D73D53}"/>
    <dgm:cxn modelId="{2F4782F5-BB6A-4623-AF61-C908E3F5763E}" type="presOf" srcId="{89262760-6ABE-4AD4-8FF9-4D5DA8E9DF9C}" destId="{1BFA7D15-B0B6-46B3-84D6-D8F5B01DCA1D}" srcOrd="1" destOrd="0" presId="urn:microsoft.com/office/officeart/2005/8/layout/cycle2"/>
    <dgm:cxn modelId="{D76E1745-326D-42A2-92AF-2F997850FCFC}" type="presOf" srcId="{C3890920-ED30-4764-B928-560556827D1B}" destId="{328B552A-D4C5-49B6-9063-979168073578}" srcOrd="0" destOrd="0" presId="urn:microsoft.com/office/officeart/2005/8/layout/cycle2"/>
    <dgm:cxn modelId="{A537D007-32AE-4478-86C2-59680F3F4C0D}" type="presOf" srcId="{FE94B44A-E915-4DCA-BEB1-253EF40C4AC3}" destId="{283854CE-51EF-4723-99E3-A7F2BC57E5DF}" srcOrd="1" destOrd="0" presId="urn:microsoft.com/office/officeart/2005/8/layout/cycle2"/>
    <dgm:cxn modelId="{FD1A07A8-E78B-4A41-9112-F2D1281D6E91}" type="presOf" srcId="{21489A4A-3B42-4FFA-8A43-29F1D6C22117}" destId="{D3036AA2-54AA-4F1C-8CCA-AFE5C47A75CD}" srcOrd="0" destOrd="0" presId="urn:microsoft.com/office/officeart/2005/8/layout/cycle2"/>
    <dgm:cxn modelId="{903542A7-8A73-4CCF-B952-7029446B5AF9}" type="presOf" srcId="{C0E7933D-29D4-4E5F-8487-4585623B6F17}" destId="{A5BBF227-3C64-4936-B3FB-565910296D7B}" srcOrd="0" destOrd="0" presId="urn:microsoft.com/office/officeart/2005/8/layout/cycle2"/>
    <dgm:cxn modelId="{C61E7AF5-C8FA-4670-A34E-0D6AECB1D569}" type="presOf" srcId="{8DA57523-97F1-48C4-A936-BB93355C18A2}" destId="{C9E51859-F6A7-4AB2-91AE-8CA6967AA1EA}" srcOrd="0" destOrd="0" presId="urn:microsoft.com/office/officeart/2005/8/layout/cycle2"/>
    <dgm:cxn modelId="{4CFB3D5B-C4A4-4571-8D4E-19DADAAAA7B3}" type="presParOf" srcId="{328B552A-D4C5-49B6-9063-979168073578}" destId="{A5BBF227-3C64-4936-B3FB-565910296D7B}" srcOrd="0" destOrd="0" presId="urn:microsoft.com/office/officeart/2005/8/layout/cycle2"/>
    <dgm:cxn modelId="{AB6822B1-31B7-4F2C-BF1E-CDEB97B7120A}" type="presParOf" srcId="{328B552A-D4C5-49B6-9063-979168073578}" destId="{1BCB7E88-B50F-4489-9C41-3A16942B1BDF}" srcOrd="1" destOrd="0" presId="urn:microsoft.com/office/officeart/2005/8/layout/cycle2"/>
    <dgm:cxn modelId="{61217F2F-C2AD-4E58-A209-662C9FAD03AB}" type="presParOf" srcId="{1BCB7E88-B50F-4489-9C41-3A16942B1BDF}" destId="{1BFA7D15-B0B6-46B3-84D6-D8F5B01DCA1D}" srcOrd="0" destOrd="0" presId="urn:microsoft.com/office/officeart/2005/8/layout/cycle2"/>
    <dgm:cxn modelId="{17CC72FC-9D58-44E8-89A2-80BF780F7EEC}" type="presParOf" srcId="{328B552A-D4C5-49B6-9063-979168073578}" destId="{D3036AA2-54AA-4F1C-8CCA-AFE5C47A75CD}" srcOrd="2" destOrd="0" presId="urn:microsoft.com/office/officeart/2005/8/layout/cycle2"/>
    <dgm:cxn modelId="{0DE90AE4-1481-415F-9ACB-44806DFF0B31}" type="presParOf" srcId="{328B552A-D4C5-49B6-9063-979168073578}" destId="{844ADCDF-B733-4E4E-864C-4E0C3591F761}" srcOrd="3" destOrd="0" presId="urn:microsoft.com/office/officeart/2005/8/layout/cycle2"/>
    <dgm:cxn modelId="{C37666B0-2866-4BCD-BE25-C262C3DC2D4C}" type="presParOf" srcId="{844ADCDF-B733-4E4E-864C-4E0C3591F761}" destId="{283854CE-51EF-4723-99E3-A7F2BC57E5DF}" srcOrd="0" destOrd="0" presId="urn:microsoft.com/office/officeart/2005/8/layout/cycle2"/>
    <dgm:cxn modelId="{A21458F3-883C-4D67-A11F-388FAC77106C}" type="presParOf" srcId="{328B552A-D4C5-49B6-9063-979168073578}" destId="{C9E51859-F6A7-4AB2-91AE-8CA6967AA1EA}" srcOrd="4" destOrd="0" presId="urn:microsoft.com/office/officeart/2005/8/layout/cycle2"/>
    <dgm:cxn modelId="{D32629F5-5F57-4CEF-954E-88F1D5A49F4C}" type="presParOf" srcId="{328B552A-D4C5-49B6-9063-979168073578}" destId="{3383ED4E-0D17-4436-B704-25FA7B86DFBB}" srcOrd="5" destOrd="0" presId="urn:microsoft.com/office/officeart/2005/8/layout/cycle2"/>
    <dgm:cxn modelId="{633F3EC5-35B5-4C39-98DA-F1C7400A63D8}" type="presParOf" srcId="{3383ED4E-0D17-4436-B704-25FA7B86DFBB}" destId="{F1B69B42-5BA4-450B-A737-F58AE0CD3559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BBF227-3C64-4936-B3FB-565910296D7B}">
      <dsp:nvSpPr>
        <dsp:cNvPr id="0" name=""/>
        <dsp:cNvSpPr/>
      </dsp:nvSpPr>
      <dsp:spPr>
        <a:xfrm>
          <a:off x="786977" y="589"/>
          <a:ext cx="1123783" cy="1011187"/>
        </a:xfrm>
        <a:prstGeom prst="ellipse">
          <a:avLst/>
        </a:prstGeom>
        <a:solidFill>
          <a:schemeClr val="tx2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1100" kern="1200" dirty="0" smtClean="0">
              <a:solidFill>
                <a:schemeClr val="bg1"/>
              </a:solidFill>
            </a:rPr>
            <a:t>Non negative matrix factorisation model</a:t>
          </a:r>
          <a:endParaRPr lang="en-AU" sz="1100" kern="1200" dirty="0">
            <a:solidFill>
              <a:schemeClr val="bg1"/>
            </a:solidFill>
          </a:endParaRPr>
        </a:p>
      </dsp:txBody>
      <dsp:txXfrm>
        <a:off x="951551" y="148674"/>
        <a:ext cx="794635" cy="715017"/>
      </dsp:txXfrm>
    </dsp:sp>
    <dsp:sp modelId="{1BCB7E88-B50F-4489-9C41-3A16942B1BDF}">
      <dsp:nvSpPr>
        <dsp:cNvPr id="0" name=""/>
        <dsp:cNvSpPr/>
      </dsp:nvSpPr>
      <dsp:spPr>
        <a:xfrm rot="3600000">
          <a:off x="1597096" y="985980"/>
          <a:ext cx="254603" cy="341275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AU" sz="1500" kern="1200"/>
        </a:p>
      </dsp:txBody>
      <dsp:txXfrm>
        <a:off x="1616191" y="1021161"/>
        <a:ext cx="178222" cy="204765"/>
      </dsp:txXfrm>
    </dsp:sp>
    <dsp:sp modelId="{D3036AA2-54AA-4F1C-8CCA-AFE5C47A75CD}">
      <dsp:nvSpPr>
        <dsp:cNvPr id="0" name=""/>
        <dsp:cNvSpPr/>
      </dsp:nvSpPr>
      <dsp:spPr>
        <a:xfrm>
          <a:off x="1534242" y="1315951"/>
          <a:ext cx="1148102" cy="1011187"/>
        </a:xfrm>
        <a:prstGeom prst="ellipse">
          <a:avLst/>
        </a:prstGeom>
        <a:solidFill>
          <a:schemeClr val="tx2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1050" kern="1200" dirty="0" smtClean="0">
              <a:solidFill>
                <a:schemeClr val="bg1"/>
              </a:solidFill>
            </a:rPr>
            <a:t>Chunking text and looking for a method to try and predict meaning</a:t>
          </a:r>
        </a:p>
      </dsp:txBody>
      <dsp:txXfrm>
        <a:off x="1702378" y="1464036"/>
        <a:ext cx="811830" cy="715017"/>
      </dsp:txXfrm>
    </dsp:sp>
    <dsp:sp modelId="{844ADCDF-B733-4E4E-864C-4E0C3591F761}">
      <dsp:nvSpPr>
        <dsp:cNvPr id="0" name=""/>
        <dsp:cNvSpPr/>
      </dsp:nvSpPr>
      <dsp:spPr>
        <a:xfrm rot="10800000">
          <a:off x="1243859" y="1650907"/>
          <a:ext cx="205204" cy="341275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AU" sz="1500" kern="1200"/>
        </a:p>
      </dsp:txBody>
      <dsp:txXfrm rot="10800000">
        <a:off x="1305420" y="1719162"/>
        <a:ext cx="143643" cy="204765"/>
      </dsp:txXfrm>
    </dsp:sp>
    <dsp:sp modelId="{C9E51859-F6A7-4AB2-91AE-8CA6967AA1EA}">
      <dsp:nvSpPr>
        <dsp:cNvPr id="0" name=""/>
        <dsp:cNvSpPr/>
      </dsp:nvSpPr>
      <dsp:spPr>
        <a:xfrm>
          <a:off x="31825" y="1315951"/>
          <a:ext cx="1115238" cy="1011187"/>
        </a:xfrm>
        <a:prstGeom prst="ellipse">
          <a:avLst/>
        </a:prstGeom>
        <a:solidFill>
          <a:schemeClr val="tx2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900" kern="1200" dirty="0" smtClean="0">
              <a:solidFill>
                <a:schemeClr val="bg1"/>
              </a:solidFill>
            </a:rPr>
            <a:t>Use “word to vector” to build  a matrix use neural networks to train the model </a:t>
          </a:r>
          <a:endParaRPr lang="en-AU" sz="900" kern="1200" dirty="0">
            <a:solidFill>
              <a:schemeClr val="bg1"/>
            </a:solidFill>
          </a:endParaRPr>
        </a:p>
      </dsp:txBody>
      <dsp:txXfrm>
        <a:off x="195148" y="1464036"/>
        <a:ext cx="788592" cy="715017"/>
      </dsp:txXfrm>
    </dsp:sp>
    <dsp:sp modelId="{3383ED4E-0D17-4436-B704-25FA7B86DFBB}">
      <dsp:nvSpPr>
        <dsp:cNvPr id="0" name=""/>
        <dsp:cNvSpPr/>
      </dsp:nvSpPr>
      <dsp:spPr>
        <a:xfrm rot="18000000">
          <a:off x="837178" y="999873"/>
          <a:ext cx="256282" cy="341275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AU" sz="1500" kern="1200"/>
        </a:p>
      </dsp:txBody>
      <dsp:txXfrm>
        <a:off x="856399" y="1101420"/>
        <a:ext cx="179397" cy="2047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0B25AC41-3BEC-9247-8322-91B80C013F2D}" type="datetimeFigureOut">
              <a:rPr lang="en-US" smtClean="0"/>
              <a:pPr/>
              <a:t>10/22/2017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69C3F2ED-74C5-7D4F-8560-0CC253E9A4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31800" y="708025"/>
            <a:ext cx="6302375" cy="35448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all of the those interesting</a:t>
            </a:r>
            <a:r>
              <a:rPr lang="en-US" baseline="0" dirty="0" smtClean="0"/>
              <a:t> use cases pivot around one hinge, understanding what is inside these podcasts, audio-on-demands and news articles.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where NLP and NLU come to the picture.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as the first minimum viable project we selected text or voice classification of different podcasts into main categories.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Due to short time and to simplify our problem we focused on text version of these podcasts rather spending time on turning voice into text. </a:t>
            </a:r>
          </a:p>
          <a:p>
            <a:endParaRPr lang="en-US" baseline="0" smtClean="0"/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148316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26" b="29324"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6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29390" y="1521500"/>
            <a:ext cx="7306748" cy="704539"/>
          </a:xfrm>
        </p:spPr>
        <p:txBody>
          <a:bodyPr lIns="0" tIns="0" rIns="0" bIns="0"/>
          <a:lstStyle>
            <a:lvl1pPr>
              <a:defRPr sz="6000"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29390" y="2507149"/>
            <a:ext cx="7306748" cy="382250"/>
          </a:xfrm>
        </p:spPr>
        <p:txBody>
          <a:bodyPr lIns="0" tIns="0" rIns="0" bIns="0"/>
          <a:lstStyle>
            <a:lvl1pPr>
              <a:defRPr sz="2800" b="0" i="0" spc="30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953738"/>
            <a:ext cx="7306747" cy="209863"/>
          </a:xfrm>
        </p:spPr>
        <p:txBody>
          <a:bodyPr lIns="0" tIns="0" rIns="0" bIns="0"/>
          <a:lstStyle>
            <a:lvl1pPr>
              <a:defRPr sz="1200" b="0" i="0" spc="30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97251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4 Content Graphic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67903" y="3611348"/>
            <a:ext cx="1946319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2512605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4658660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6804716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63149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3" name="Picture Placeholder 5"/>
          <p:cNvSpPr>
            <a:spLocks noGrp="1" noChangeAspect="1"/>
          </p:cNvSpPr>
          <p:nvPr>
            <p:ph type="pic" sz="quarter" idx="15"/>
          </p:nvPr>
        </p:nvSpPr>
        <p:spPr>
          <a:xfrm>
            <a:off x="2614635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4" name="Picture Placeholder 5"/>
          <p:cNvSpPr>
            <a:spLocks noGrp="1" noChangeAspect="1"/>
          </p:cNvSpPr>
          <p:nvPr>
            <p:ph type="pic" sz="quarter" idx="16"/>
          </p:nvPr>
        </p:nvSpPr>
        <p:spPr>
          <a:xfrm>
            <a:off x="4766121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/>
          </a:p>
        </p:txBody>
      </p:sp>
      <p:sp>
        <p:nvSpPr>
          <p:cNvPr id="15" name="Picture Placeholder 5"/>
          <p:cNvSpPr>
            <a:spLocks noGrp="1" noChangeAspect="1"/>
          </p:cNvSpPr>
          <p:nvPr>
            <p:ph type="pic" sz="quarter" idx="17"/>
          </p:nvPr>
        </p:nvSpPr>
        <p:spPr>
          <a:xfrm>
            <a:off x="6917606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6 Content Graphic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78133" y="2928327"/>
            <a:ext cx="2417999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3365658" y="2928327"/>
            <a:ext cx="2417342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6252526" y="2928327"/>
            <a:ext cx="2417342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8133" y="1319129"/>
            <a:ext cx="2417999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3365658" y="1319129"/>
            <a:ext cx="2417342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6252526" y="1319129"/>
            <a:ext cx="2417342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74922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3253181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6131439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Content Placeholder 6"/>
          <p:cNvSpPr>
            <a:spLocks noGrp="1"/>
          </p:cNvSpPr>
          <p:nvPr>
            <p:ph sz="quarter" idx="18" hasCustomPrompt="1"/>
          </p:nvPr>
        </p:nvSpPr>
        <p:spPr>
          <a:xfrm>
            <a:off x="374922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Content Placeholder 6"/>
          <p:cNvSpPr>
            <a:spLocks noGrp="1"/>
          </p:cNvSpPr>
          <p:nvPr>
            <p:ph sz="quarter" idx="19" hasCustomPrompt="1"/>
          </p:nvPr>
        </p:nvSpPr>
        <p:spPr>
          <a:xfrm>
            <a:off x="3253181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Content Placeholder 6"/>
          <p:cNvSpPr>
            <a:spLocks noGrp="1"/>
          </p:cNvSpPr>
          <p:nvPr>
            <p:ph sz="quarter" idx="20" hasCustomPrompt="1"/>
          </p:nvPr>
        </p:nvSpPr>
        <p:spPr>
          <a:xfrm>
            <a:off x="6131439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56615" y="978196"/>
            <a:ext cx="8449055" cy="3232560"/>
          </a:xfrm>
        </p:spPr>
        <p:txBody>
          <a:bodyPr/>
          <a:lstStyle>
            <a:lvl1pPr>
              <a:defRPr sz="900" b="0" i="0" spc="0" baseline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defRPr>
            </a:lvl1pPr>
            <a:lvl2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2pPr>
            <a:lvl3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3pPr>
            <a:lvl4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4pPr>
            <a:lvl5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5pPr>
          </a:lstStyle>
          <a:p>
            <a:pPr lvl="0"/>
            <a:r>
              <a:rPr lang="en-US" dirty="0" smtClean="0"/>
              <a:t>; Syntax Test file for 68k Assembly code</a:t>
            </a:r>
          </a:p>
          <a:p>
            <a:pPr lvl="0"/>
            <a:r>
              <a:rPr lang="en-US" dirty="0" smtClean="0"/>
              <a:t>; Some comments about this file</a:t>
            </a:r>
          </a:p>
          <a:p>
            <a:pPr lvl="0"/>
            <a:r>
              <a:rPr lang="en-US" dirty="0" smtClean="0"/>
              <a:t>.D0 00000000</a:t>
            </a:r>
          </a:p>
          <a:p>
            <a:pPr lvl="0"/>
            <a:r>
              <a:rPr lang="en-US" dirty="0" smtClean="0"/>
              <a:t>MS 2100 00000002</a:t>
            </a:r>
          </a:p>
          <a:p>
            <a:pPr lvl="0"/>
            <a:r>
              <a:rPr lang="en-US" dirty="0" smtClean="0"/>
              <a:t>MM 2000;DI</a:t>
            </a:r>
          </a:p>
          <a:p>
            <a:pPr lvl="0"/>
            <a:r>
              <a:rPr lang="en-US" dirty="0" smtClean="0"/>
              <a:t>LEA.L $002100,A1</a:t>
            </a:r>
          </a:p>
          <a:p>
            <a:pPr lvl="0"/>
            <a:r>
              <a:rPr lang="en-US" dirty="0" smtClean="0"/>
              <a:t>MOVE.L #2,-(A1)</a:t>
            </a:r>
          </a:p>
          <a:p>
            <a:pPr lvl="0"/>
            <a:r>
              <a:rPr lang="en-US" dirty="0" smtClean="0"/>
              <a:t>BSR $00002050</a:t>
            </a:r>
          </a:p>
          <a:p>
            <a:pPr lvl="0"/>
            <a:r>
              <a:rPr lang="en-US" dirty="0" smtClean="0"/>
              <a:t>MM 2050:DI</a:t>
            </a:r>
          </a:p>
          <a:p>
            <a:pPr lvl="0"/>
            <a:r>
              <a:rPr lang="en-US" dirty="0" smtClean="0"/>
              <a:t>MOVE.L (A1)+,D1</a:t>
            </a:r>
          </a:p>
          <a:p>
            <a:pPr lvl="0"/>
            <a:r>
              <a:rPr lang="en-US" dirty="0" smtClean="0"/>
              <a:t>MOVE.L (A1),D2</a:t>
            </a:r>
          </a:p>
          <a:p>
            <a:pPr lvl="0"/>
            <a:r>
              <a:rPr lang="en-US" dirty="0" smtClean="0"/>
              <a:t>ADD.L D1,D2</a:t>
            </a:r>
          </a:p>
          <a:p>
            <a:pPr lvl="0"/>
            <a:r>
              <a:rPr lang="en-US" dirty="0" smtClean="0"/>
              <a:t>MOVE.L D2,D0</a:t>
            </a:r>
          </a:p>
          <a:p>
            <a:pPr lvl="0"/>
            <a:r>
              <a:rPr lang="en-US" dirty="0" smtClean="0"/>
              <a:t>RTS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Placeholder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764" b="6986"/>
          <a:stretch/>
        </p:blipFill>
        <p:spPr>
          <a:xfrm>
            <a:off x="0" y="0"/>
            <a:ext cx="9144000" cy="5143501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114949"/>
            <a:ext cx="8205304" cy="545742"/>
          </a:xfrm>
        </p:spPr>
        <p:txBody>
          <a:bodyPr/>
          <a:lstStyle>
            <a:lvl1pPr>
              <a:defRPr>
                <a:solidFill>
                  <a:srgbClr val="4D4D4C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rgbClr val="4D4D4C"/>
                </a:solidFill>
              </a:defRPr>
            </a:lvl1pPr>
            <a:lvl2pPr marL="742658" indent="-285637">
              <a:buFont typeface="Arial"/>
              <a:buChar char="•"/>
              <a:defRPr>
                <a:solidFill>
                  <a:srgbClr val="4D4D4C"/>
                </a:solidFill>
              </a:defRPr>
            </a:lvl2pPr>
            <a:lvl3pPr marL="1142543" indent="-228504">
              <a:buFont typeface="Arial"/>
              <a:buChar char="•"/>
              <a:defRPr>
                <a:solidFill>
                  <a:srgbClr val="4D4D4C"/>
                </a:solidFill>
              </a:defRPr>
            </a:lvl3pPr>
            <a:lvl4pPr>
              <a:defRPr>
                <a:solidFill>
                  <a:srgbClr val="4D4D4C"/>
                </a:solidFill>
              </a:defRPr>
            </a:lvl4pPr>
            <a:lvl5pPr>
              <a:defRPr>
                <a:solidFill>
                  <a:srgbClr val="4D4D4C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4354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Invent Title Slid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26" b="29324"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29390" y="2507149"/>
            <a:ext cx="7306748" cy="382250"/>
          </a:xfrm>
        </p:spPr>
        <p:txBody>
          <a:bodyPr lIns="0" tIns="0" rIns="0" bIns="0"/>
          <a:lstStyle>
            <a:lvl1pPr>
              <a:defRPr sz="2800" b="0" i="0" spc="30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953738"/>
            <a:ext cx="7306747" cy="209863"/>
          </a:xfrm>
        </p:spPr>
        <p:txBody>
          <a:bodyPr lIns="0" tIns="0" rIns="0" bIns="0"/>
          <a:lstStyle>
            <a:lvl1pPr>
              <a:defRPr sz="1200" b="0" i="0" spc="30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97251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90" y="1633258"/>
            <a:ext cx="3188181" cy="65720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764" b="6986"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1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29390" y="1988861"/>
            <a:ext cx="7306748" cy="429220"/>
          </a:xfrm>
        </p:spPr>
        <p:txBody>
          <a:bodyPr lIns="0" tIns="0" rIns="0" bIns="0"/>
          <a:lstStyle>
            <a:lvl1pPr>
              <a:defRPr sz="2800"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555240"/>
            <a:ext cx="7306747" cy="1188720"/>
          </a:xfrm>
        </p:spPr>
        <p:txBody>
          <a:bodyPr lIns="0" tIns="0" rIns="0" bIns="0"/>
          <a:lstStyle>
            <a:lvl1pPr>
              <a:lnSpc>
                <a:spcPct val="150000"/>
              </a:lnSpc>
              <a:defRPr sz="9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143987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29390" y="1988861"/>
            <a:ext cx="7306748" cy="429220"/>
          </a:xfrm>
        </p:spPr>
        <p:txBody>
          <a:bodyPr lIns="0" tIns="0" rIns="0" bIns="0"/>
          <a:lstStyle>
            <a:lvl1pPr>
              <a:defRPr sz="2800"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555240"/>
            <a:ext cx="7306747" cy="1188720"/>
          </a:xfrm>
        </p:spPr>
        <p:txBody>
          <a:bodyPr lIns="0" tIns="0" rIns="0" bIns="0"/>
          <a:lstStyle>
            <a:lvl1pPr>
              <a:lnSpc>
                <a:spcPct val="150000"/>
              </a:lnSpc>
              <a:defRPr sz="9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143987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1155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52323" y="347868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endParaRPr lang="en-US" dirty="0"/>
          </a:p>
        </p:txBody>
      </p:sp>
      <p:sp>
        <p:nvSpPr>
          <p:cNvPr id="8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195"/>
            <a:ext cx="8449055" cy="3232297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407"/>
            <a:ext cx="4171299" cy="3227832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4592177" y="978407"/>
            <a:ext cx="4213493" cy="3232085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3" y="1351892"/>
            <a:ext cx="4171300" cy="285860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4592178" y="1351892"/>
            <a:ext cx="4213492" cy="285860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592177" y="978195"/>
            <a:ext cx="4213493" cy="373697"/>
          </a:xfrm>
        </p:spPr>
        <p:txBody>
          <a:bodyPr/>
          <a:lstStyle>
            <a:lvl1pPr>
              <a:defRPr sz="1800" b="0" i="0" spc="300">
                <a:latin typeface="Amazon Ember" charset="0"/>
                <a:ea typeface="Amazon Ember" charset="0"/>
                <a:cs typeface="Amazon Ember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356614" y="978195"/>
            <a:ext cx="4171299" cy="373697"/>
          </a:xfrm>
        </p:spPr>
        <p:txBody>
          <a:bodyPr/>
          <a:lstStyle>
            <a:lvl1pPr>
              <a:defRPr sz="1800" b="0" i="0" spc="300">
                <a:latin typeface="Amazon Ember" charset="0"/>
                <a:ea typeface="Amazon Ember" charset="0"/>
                <a:cs typeface="Amazon Ember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3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3195827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/>
          </p:nvPr>
        </p:nvSpPr>
        <p:spPr>
          <a:xfrm>
            <a:off x="6035039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0592" y="152082"/>
            <a:ext cx="8205304" cy="857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592" y="1009332"/>
            <a:ext cx="8205304" cy="35539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8476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8" r:id="rId2"/>
    <p:sldLayoutId id="2147483893" r:id="rId3"/>
    <p:sldLayoutId id="2147483982" r:id="rId4"/>
    <p:sldLayoutId id="2147483971" r:id="rId5"/>
    <p:sldLayoutId id="2147483972" r:id="rId6"/>
    <p:sldLayoutId id="2147483973" r:id="rId7"/>
    <p:sldLayoutId id="2147483974" r:id="rId8"/>
    <p:sldLayoutId id="2147483975" r:id="rId9"/>
    <p:sldLayoutId id="2147483976" r:id="rId10"/>
    <p:sldLayoutId id="2147483977" r:id="rId11"/>
    <p:sldLayoutId id="2147483978" r:id="rId12"/>
    <p:sldLayoutId id="2147483979" r:id="rId13"/>
    <p:sldLayoutId id="2147483903" r:id="rId14"/>
    <p:sldLayoutId id="2147483980" r:id="rId15"/>
    <p:sldLayoutId id="214748398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tx1">
              <a:lumMod val="95000"/>
            </a:schemeClr>
          </a:solidFill>
          <a:latin typeface="Amazon Ember" charset="0"/>
          <a:ea typeface="Amazon Ember" charset="0"/>
          <a:cs typeface="Amazon Ember" charset="0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24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628650" y="0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>
              <a:lnSpc>
                <a:spcPct val="90000"/>
              </a:lnSpc>
              <a:spcBef>
                <a:spcPct val="0"/>
              </a:spcBef>
              <a:buNone/>
              <a:defRPr sz="4400" b="1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3000" dirty="0" smtClean="0">
                <a:solidFill>
                  <a:schemeClr val="bg1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Minimum Viable Pro(</a:t>
            </a:r>
            <a:r>
              <a:rPr lang="en-US" sz="3000" dirty="0" err="1" smtClean="0">
                <a:solidFill>
                  <a:schemeClr val="bg1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ject</a:t>
            </a:r>
            <a:r>
              <a:rPr lang="en-US" sz="3000" dirty="0" smtClean="0">
                <a:solidFill>
                  <a:schemeClr val="bg1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)</a:t>
            </a:r>
            <a:endParaRPr lang="en-US" sz="3000" dirty="0">
              <a:solidFill>
                <a:schemeClr val="bg1">
                  <a:lumMod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533572" y="1320761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en-AU" sz="2000" b="1" spc="-1" dirty="0" smtClean="0">
                <a:solidFill>
                  <a:srgbClr val="232323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Classify text into categories</a:t>
            </a:r>
            <a:endParaRPr lang="en-AU" sz="2000" b="1" spc="-1" dirty="0">
              <a:solidFill>
                <a:srgbClr val="232323"/>
              </a:solidFill>
              <a:uFill>
                <a:solidFill>
                  <a:srgbClr val="FFFFFF"/>
                </a:solidFill>
              </a:uFill>
              <a:latin typeface="Century Gothic"/>
              <a:ea typeface="Century Gothic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27984" y="3849588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en-AU" sz="1600" b="1" spc="-1" dirty="0" smtClean="0">
                <a:solidFill>
                  <a:srgbClr val="232323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Aim: test different approaches; </a:t>
            </a:r>
          </a:p>
          <a:p>
            <a:pPr lvl="1"/>
            <a:r>
              <a:rPr lang="en-AU" sz="1600" b="1" spc="-1" dirty="0" smtClean="0">
                <a:solidFill>
                  <a:srgbClr val="232323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determine which approach – or combination of them– works best </a:t>
            </a:r>
            <a:endParaRPr lang="en-AU" sz="1600" b="1" spc="-1" dirty="0">
              <a:solidFill>
                <a:srgbClr val="232323"/>
              </a:solidFill>
              <a:uFill>
                <a:solidFill>
                  <a:srgbClr val="FFFFFF"/>
                </a:solidFill>
              </a:uFill>
              <a:latin typeface="Century Gothic"/>
              <a:ea typeface="Century Gothic"/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67228729"/>
              </p:ext>
            </p:extLst>
          </p:nvPr>
        </p:nvGraphicFramePr>
        <p:xfrm>
          <a:off x="395342" y="2516414"/>
          <a:ext cx="2714171" cy="23277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74007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ckTemplate-AWS-ReInvent-Orange">
  <a:themeElements>
    <a:clrScheme name="Custom 1">
      <a:dk1>
        <a:srgbClr val="474746"/>
      </a:dk1>
      <a:lt1>
        <a:srgbClr val="FFFFFF"/>
      </a:lt1>
      <a:dk2>
        <a:srgbClr val="6D6E6D"/>
      </a:dk2>
      <a:lt2>
        <a:srgbClr val="F8F8F8"/>
      </a:lt2>
      <a:accent1>
        <a:srgbClr val="FF9600"/>
      </a:accent1>
      <a:accent2>
        <a:srgbClr val="00B9FF"/>
      </a:accent2>
      <a:accent3>
        <a:srgbClr val="69E319"/>
      </a:accent3>
      <a:accent4>
        <a:srgbClr val="8C3FFF"/>
      </a:accent4>
      <a:accent5>
        <a:srgbClr val="FF0080"/>
      </a:accent5>
      <a:accent6>
        <a:srgbClr val="999A98"/>
      </a:accent6>
      <a:hlink>
        <a:srgbClr val="00B8FE"/>
      </a:hlink>
      <a:folHlink>
        <a:srgbClr val="8B3EF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Mod val="50000"/>
          </a:schemeClr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AWS_Deck_Template.potx" id="{956C5B2E-0233-4212-9383-50A039694C0C}" vid="{0176EEA5-D87D-4097-B356-86DC884F45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6A3D6C04DFD740953BA1B2B9E62D60" ma:contentTypeVersion="0" ma:contentTypeDescription="Create a new document." ma:contentTypeScope="" ma:versionID="26617cd14cd3af163c0e97ff614e520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1A3258A-222C-4488-825E-7520D001FB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597C89A-FD0C-431E-81F6-90225B937683}">
  <ds:schemaRefs>
    <ds:schemaRef ds:uri="http://purl.org/dc/terms/"/>
    <ds:schemaRef ds:uri="http://purl.org/dc/elements/1.1/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705B35A6-8B52-46A5-AE45-B98C6459DC1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AWS-Deck-Template-Dark</Template>
  <TotalTime>4241</TotalTime>
  <Words>141</Words>
  <Application>Microsoft Office PowerPoint</Application>
  <PresentationFormat>On-screen Show (16:9)</PresentationFormat>
  <Paragraphs>14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DeckTemplate-AWS-ReInvent-Orange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Matt</cp:lastModifiedBy>
  <cp:revision>144</cp:revision>
  <dcterms:created xsi:type="dcterms:W3CDTF">2016-10-31T14:45:46Z</dcterms:created>
  <dcterms:modified xsi:type="dcterms:W3CDTF">2017-10-22T02:02:58Z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0x010100D26A3D6C04DFD740953BA1B2B9E62D60</vt:lpwstr>
  </property>
</Properties>
</file>

<file path=docProps/thumbnail.jpeg>
</file>